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73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5896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4300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5834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841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252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2027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662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576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2211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84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230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7A0E4-74F4-4F6B-80BD-39F855D5AF97}" type="datetimeFigureOut">
              <a:rPr lang="en-CA" smtClean="0"/>
              <a:t>2021-07-05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BB63C-0FDC-4FE9-9565-F78C2A765CC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8336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827584" y="-459432"/>
            <a:ext cx="2592288" cy="3960440"/>
            <a:chOff x="827584" y="-459432"/>
            <a:chExt cx="2592288" cy="3960440"/>
          </a:xfrm>
        </p:grpSpPr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-459432"/>
              <a:ext cx="2274639" cy="2274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6" name="Group 15"/>
            <p:cNvGrpSpPr/>
            <p:nvPr/>
          </p:nvGrpSpPr>
          <p:grpSpPr>
            <a:xfrm>
              <a:off x="827584" y="188640"/>
              <a:ext cx="2592288" cy="3312368"/>
              <a:chOff x="827584" y="188640"/>
              <a:chExt cx="2592288" cy="3312368"/>
            </a:xfrm>
          </p:grpSpPr>
          <p:pic>
            <p:nvPicPr>
              <p:cNvPr id="17" name="Picture 16" descr="How to Work Safely with - Hazardous Products using the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1600" y="1052736"/>
                <a:ext cx="1008112" cy="95478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2162007" y="1052399"/>
                <a:ext cx="107119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b="1" dirty="0" smtClean="0"/>
                  <a:t>Peroxide </a:t>
                </a:r>
              </a:p>
              <a:p>
                <a:r>
                  <a:rPr lang="en-CA" b="1" dirty="0" smtClean="0"/>
                  <a:t>Forming</a:t>
                </a:r>
              </a:p>
              <a:p>
                <a:r>
                  <a:rPr lang="en-CA" b="1" dirty="0" smtClean="0"/>
                  <a:t>Chemical</a:t>
                </a:r>
                <a:endParaRPr lang="en-CA" b="1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909264" y="2011271"/>
                <a:ext cx="2362955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200" b="1" dirty="0" smtClean="0"/>
                  <a:t>Ordered for/by: ______________</a:t>
                </a:r>
              </a:p>
              <a:p>
                <a:r>
                  <a:rPr lang="en-CA" sz="1200" b="1" dirty="0" smtClean="0"/>
                  <a:t>Date Received: _______________</a:t>
                </a:r>
              </a:p>
              <a:p>
                <a:r>
                  <a:rPr lang="en-CA" sz="1200" b="1" dirty="0" smtClean="0"/>
                  <a:t>Date Opened: ________________</a:t>
                </a:r>
              </a:p>
              <a:p>
                <a:r>
                  <a:rPr lang="en-CA" sz="1200" b="1" dirty="0" smtClean="0"/>
                  <a:t>Date Expires: _________________</a:t>
                </a:r>
              </a:p>
              <a:p>
                <a:r>
                  <a:rPr lang="en-CA" sz="1200" b="1" u="sng" smtClean="0"/>
                  <a:t>Dispose </a:t>
                </a:r>
                <a:r>
                  <a:rPr lang="en-CA" sz="1200" b="1" u="sng" dirty="0" smtClean="0"/>
                  <a:t>when peroxide &gt;100 ppm</a:t>
                </a:r>
              </a:p>
              <a:p>
                <a:r>
                  <a:rPr lang="en-CA" sz="1200" b="1" u="sng" dirty="0" smtClean="0"/>
                  <a:t>Tested </a:t>
                </a:r>
                <a:r>
                  <a:rPr lang="en-CA" sz="1200" b="1" u="sng" dirty="0" err="1" smtClean="0"/>
                  <a:t>by:________Result</a:t>
                </a:r>
                <a:r>
                  <a:rPr lang="en-CA" sz="1200" b="1" u="sng" dirty="0" smtClean="0"/>
                  <a:t>:______</a:t>
                </a:r>
              </a:p>
              <a:p>
                <a:r>
                  <a:rPr lang="en-CA" sz="1200" b="1" u="sng" dirty="0" smtClean="0"/>
                  <a:t>Tested </a:t>
                </a:r>
                <a:r>
                  <a:rPr lang="en-CA" sz="1200" b="1" u="sng" dirty="0" err="1" smtClean="0"/>
                  <a:t>by:________Result</a:t>
                </a:r>
                <a:r>
                  <a:rPr lang="en-CA" sz="1200" b="1" u="sng" dirty="0" smtClean="0"/>
                  <a:t>:______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27584" y="188640"/>
                <a:ext cx="2592288" cy="3312368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77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35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Vlad</dc:creator>
  <cp:lastModifiedBy>Vlad</cp:lastModifiedBy>
  <cp:revision>4</cp:revision>
  <dcterms:created xsi:type="dcterms:W3CDTF">2021-06-28T17:35:01Z</dcterms:created>
  <dcterms:modified xsi:type="dcterms:W3CDTF">2021-07-05T15:09:31Z</dcterms:modified>
</cp:coreProperties>
</file>